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32397700" cy="36004500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Open Sans Bold" panose="020B0604020202020204" charset="0"/>
      <p:regular r:id="rId9"/>
      <p:bold r:id="rId10"/>
    </p:embeddedFont>
    <p:embeddedFont>
      <p:font typeface="Open Sans" panose="020B0604020202020204" charset="0"/>
      <p:regular r:id="rId11"/>
      <p:bold r:id="rId12"/>
    </p:embeddedFont>
    <p:embeddedFont>
      <p:font typeface="League Spartan" panose="020B0604020202020204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17" d="100"/>
          <a:sy n="17" d="100"/>
        </p:scale>
        <p:origin x="-180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2" d="100"/>
          <a:sy n="62" d="100"/>
        </p:scale>
        <p:origin x="3226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viewProps" Target="viewProps.xml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B98E2A4F-F739-0217-BAFF-E1BB720CD92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C73E3BDF-E861-5333-2D35-CADA2DBED04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FDFF5A-EBF2-41EA-B7AB-B42C97992055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489EF1A-D2A2-000E-551D-9B41A9FBAAE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CF90ED3-75BB-75BA-C65B-41B3A406D34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97B2C6-A12D-49E2-B4C1-A81CCC3CAF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2860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368086-822C-45CB-B0DA-DFF9E6C5FCC2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39938" y="1143000"/>
            <a:ext cx="2778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C4CB90-8BA4-4D02-BA7D-C42998C528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774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Freeform: Shape 62">
            <a:extLst>
              <a:ext uri="{FF2B5EF4-FFF2-40B4-BE49-F238E27FC236}">
                <a16:creationId xmlns:a16="http://schemas.microsoft.com/office/drawing/2014/main" xmlns="" id="{FB90AD7D-0162-EFFF-8E9D-82BC50A5AB89}"/>
              </a:ext>
            </a:extLst>
          </p:cNvPr>
          <p:cNvSpPr/>
          <p:nvPr userDrawn="1"/>
        </p:nvSpPr>
        <p:spPr>
          <a:xfrm>
            <a:off x="-27649" y="33373796"/>
            <a:ext cx="5158573" cy="3009120"/>
          </a:xfrm>
          <a:custGeom>
            <a:avLst/>
            <a:gdLst>
              <a:gd name="connsiteX0" fmla="*/ 0 w 5158573"/>
              <a:gd name="connsiteY0" fmla="*/ 0 h 3009120"/>
              <a:gd name="connsiteX1" fmla="*/ 5158573 w 5158573"/>
              <a:gd name="connsiteY1" fmla="*/ 0 h 3009120"/>
              <a:gd name="connsiteX2" fmla="*/ 5158573 w 5158573"/>
              <a:gd name="connsiteY2" fmla="*/ 2630708 h 3009120"/>
              <a:gd name="connsiteX3" fmla="*/ 1265379 w 5158573"/>
              <a:gd name="connsiteY3" fmla="*/ 2630708 h 3009120"/>
              <a:gd name="connsiteX4" fmla="*/ 1265379 w 5158573"/>
              <a:gd name="connsiteY4" fmla="*/ 3009120 h 3009120"/>
              <a:gd name="connsiteX5" fmla="*/ 0 w 5158573"/>
              <a:gd name="connsiteY5" fmla="*/ 3009120 h 3009120"/>
              <a:gd name="connsiteX6" fmla="*/ 0 w 5158573"/>
              <a:gd name="connsiteY6" fmla="*/ 0 h 3009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8573" h="3009120">
                <a:moveTo>
                  <a:pt x="0" y="0"/>
                </a:moveTo>
                <a:lnTo>
                  <a:pt x="5158573" y="0"/>
                </a:lnTo>
                <a:lnTo>
                  <a:pt x="5158573" y="2630708"/>
                </a:lnTo>
                <a:lnTo>
                  <a:pt x="1265379" y="2630708"/>
                </a:lnTo>
                <a:lnTo>
                  <a:pt x="1265379" y="3009120"/>
                </a:lnTo>
                <a:lnTo>
                  <a:pt x="0" y="30091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520" b="-77"/>
            </a:stretch>
          </a:blipFill>
        </p:spPr>
        <p:txBody>
          <a:bodyPr wrap="square">
            <a:noAutofit/>
          </a:bodyPr>
          <a:lstStyle/>
          <a:p>
            <a:endParaRPr lang="pt-BR"/>
          </a:p>
        </p:txBody>
      </p:sp>
      <p:pic>
        <p:nvPicPr>
          <p:cNvPr id="64" name="Picture 63" descr="A white object with black background&#10;&#10;AI-generated content may be incorrect.">
            <a:extLst>
              <a:ext uri="{FF2B5EF4-FFF2-40B4-BE49-F238E27FC236}">
                <a16:creationId xmlns:a16="http://schemas.microsoft.com/office/drawing/2014/main" xmlns="" id="{9045A8E7-4E9E-FDF5-2E17-DBF0049A694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77" b="67126"/>
          <a:stretch>
            <a:fillRect/>
          </a:stretch>
        </p:blipFill>
        <p:spPr>
          <a:xfrm>
            <a:off x="-31750" y="32138980"/>
            <a:ext cx="10737263" cy="3893196"/>
          </a:xfrm>
          <a:custGeom>
            <a:avLst/>
            <a:gdLst>
              <a:gd name="connsiteX0" fmla="*/ 0 w 10737263"/>
              <a:gd name="connsiteY0" fmla="*/ 0 h 3893196"/>
              <a:gd name="connsiteX1" fmla="*/ 10737263 w 10737263"/>
              <a:gd name="connsiteY1" fmla="*/ 0 h 3893196"/>
              <a:gd name="connsiteX2" fmla="*/ 10737263 w 10737263"/>
              <a:gd name="connsiteY2" fmla="*/ 3893196 h 3893196"/>
              <a:gd name="connsiteX3" fmla="*/ 0 w 10737263"/>
              <a:gd name="connsiteY3" fmla="*/ 3893196 h 3893196"/>
              <a:gd name="connsiteX4" fmla="*/ 0 w 10737263"/>
              <a:gd name="connsiteY4" fmla="*/ 0 h 3893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37263" h="3893196">
                <a:moveTo>
                  <a:pt x="0" y="0"/>
                </a:moveTo>
                <a:lnTo>
                  <a:pt x="10737263" y="0"/>
                </a:lnTo>
                <a:lnTo>
                  <a:pt x="10737263" y="3893196"/>
                </a:lnTo>
                <a:lnTo>
                  <a:pt x="0" y="3893196"/>
                </a:lnTo>
                <a:lnTo>
                  <a:pt x="0" y="0"/>
                </a:lnTo>
                <a:close/>
              </a:path>
            </a:pathLst>
          </a:custGeom>
        </p:spPr>
      </p:pic>
      <p:grpSp>
        <p:nvGrpSpPr>
          <p:cNvPr id="65" name="Group 7">
            <a:extLst>
              <a:ext uri="{FF2B5EF4-FFF2-40B4-BE49-F238E27FC236}">
                <a16:creationId xmlns:a16="http://schemas.microsoft.com/office/drawing/2014/main" xmlns="" id="{E0E70F5F-177A-6199-09A4-6CB0C296B6B3}"/>
              </a:ext>
            </a:extLst>
          </p:cNvPr>
          <p:cNvGrpSpPr/>
          <p:nvPr userDrawn="1"/>
        </p:nvGrpSpPr>
        <p:grpSpPr>
          <a:xfrm>
            <a:off x="22574551" y="0"/>
            <a:ext cx="9865184" cy="5102707"/>
            <a:chOff x="0" y="0"/>
            <a:chExt cx="6186355" cy="3064866"/>
          </a:xfrm>
        </p:grpSpPr>
        <p:sp>
          <p:nvSpPr>
            <p:cNvPr id="66" name="Freeform 8">
              <a:extLst>
                <a:ext uri="{FF2B5EF4-FFF2-40B4-BE49-F238E27FC236}">
                  <a16:creationId xmlns:a16="http://schemas.microsoft.com/office/drawing/2014/main" xmlns="" id="{3F60D76E-16DC-7B50-23A5-7323EC950077}"/>
                </a:ext>
              </a:extLst>
            </p:cNvPr>
            <p:cNvSpPr/>
            <p:nvPr/>
          </p:nvSpPr>
          <p:spPr>
            <a:xfrm>
              <a:off x="0" y="0"/>
              <a:ext cx="6186355" cy="3064866"/>
            </a:xfrm>
            <a:custGeom>
              <a:avLst/>
              <a:gdLst/>
              <a:ahLst/>
              <a:cxnLst/>
              <a:rect l="l" t="t" r="r" b="b"/>
              <a:pathLst>
                <a:path w="6186355" h="3064866">
                  <a:moveTo>
                    <a:pt x="0" y="0"/>
                  </a:moveTo>
                  <a:lnTo>
                    <a:pt x="6186355" y="0"/>
                  </a:lnTo>
                  <a:lnTo>
                    <a:pt x="6186355" y="3064866"/>
                  </a:lnTo>
                  <a:lnTo>
                    <a:pt x="0" y="3064866"/>
                  </a:lnTo>
                  <a:close/>
                </a:path>
              </a:pathLst>
            </a:custGeom>
            <a:solidFill>
              <a:srgbClr val="D7CAA9">
                <a:alpha val="60000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7" name="TextBox 9">
              <a:extLst>
                <a:ext uri="{FF2B5EF4-FFF2-40B4-BE49-F238E27FC236}">
                  <a16:creationId xmlns:a16="http://schemas.microsoft.com/office/drawing/2014/main" xmlns="" id="{A5939821-9A44-29AD-4901-022F3C91DB29}"/>
                </a:ext>
              </a:extLst>
            </p:cNvPr>
            <p:cNvSpPr txBox="1"/>
            <p:nvPr/>
          </p:nvSpPr>
          <p:spPr>
            <a:xfrm>
              <a:off x="0" y="-9525"/>
              <a:ext cx="6186355" cy="3074391"/>
            </a:xfrm>
            <a:prstGeom prst="rect">
              <a:avLst/>
            </a:prstGeom>
          </p:spPr>
          <p:txBody>
            <a:bodyPr lIns="7056" tIns="7056" rIns="7056" bIns="7056" rtlCol="0" anchor="ctr"/>
            <a:lstStyle/>
            <a:p>
              <a:pPr algn="ctr">
                <a:lnSpc>
                  <a:spcPts val="369"/>
                </a:lnSpc>
              </a:pPr>
              <a:endParaRPr/>
            </a:p>
          </p:txBody>
        </p:sp>
      </p:grpSp>
      <p:sp>
        <p:nvSpPr>
          <p:cNvPr id="68" name="Freeform: Shape 67">
            <a:extLst>
              <a:ext uri="{FF2B5EF4-FFF2-40B4-BE49-F238E27FC236}">
                <a16:creationId xmlns:a16="http://schemas.microsoft.com/office/drawing/2014/main" xmlns="" id="{217861CE-C932-403C-0FF0-B9C4C960571D}"/>
              </a:ext>
            </a:extLst>
          </p:cNvPr>
          <p:cNvSpPr/>
          <p:nvPr userDrawn="1"/>
        </p:nvSpPr>
        <p:spPr>
          <a:xfrm flipH="1">
            <a:off x="26917687" y="34001976"/>
            <a:ext cx="5522046" cy="3009120"/>
          </a:xfrm>
          <a:custGeom>
            <a:avLst/>
            <a:gdLst>
              <a:gd name="connsiteX0" fmla="*/ 5522046 w 5522046"/>
              <a:gd name="connsiteY0" fmla="*/ 0 h 3009120"/>
              <a:gd name="connsiteX1" fmla="*/ 0 w 5522046"/>
              <a:gd name="connsiteY1" fmla="*/ 0 h 3009120"/>
              <a:gd name="connsiteX2" fmla="*/ 0 w 5522046"/>
              <a:gd name="connsiteY2" fmla="*/ 2059672 h 3009120"/>
              <a:gd name="connsiteX3" fmla="*/ 5381210 w 5522046"/>
              <a:gd name="connsiteY3" fmla="*/ 2059672 h 3009120"/>
              <a:gd name="connsiteX4" fmla="*/ 5381210 w 5522046"/>
              <a:gd name="connsiteY4" fmla="*/ 3009120 h 3009120"/>
              <a:gd name="connsiteX5" fmla="*/ 5522046 w 5522046"/>
              <a:gd name="connsiteY5" fmla="*/ 3009120 h 3009120"/>
              <a:gd name="connsiteX6" fmla="*/ 5522046 w 5522046"/>
              <a:gd name="connsiteY6" fmla="*/ 0 h 3009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22046" h="3009120">
                <a:moveTo>
                  <a:pt x="5522046" y="0"/>
                </a:moveTo>
                <a:lnTo>
                  <a:pt x="0" y="0"/>
                </a:lnTo>
                <a:lnTo>
                  <a:pt x="0" y="2059672"/>
                </a:lnTo>
                <a:lnTo>
                  <a:pt x="5381210" y="2059672"/>
                </a:lnTo>
                <a:lnTo>
                  <a:pt x="5381210" y="3009120"/>
                </a:lnTo>
                <a:lnTo>
                  <a:pt x="5522046" y="3009120"/>
                </a:lnTo>
                <a:lnTo>
                  <a:pt x="5522046" y="0"/>
                </a:lnTo>
                <a:close/>
              </a:path>
            </a:pathLst>
          </a:custGeom>
          <a:blipFill>
            <a:blip r:embed="rId2"/>
            <a:stretch>
              <a:fillRect l="-15520" b="-77"/>
            </a:stretch>
          </a:blipFill>
        </p:spPr>
        <p:txBody>
          <a:bodyPr wrap="square">
            <a:noAutofit/>
          </a:bodyPr>
          <a:lstStyle/>
          <a:p>
            <a:endParaRPr lang="pt-BR"/>
          </a:p>
        </p:txBody>
      </p:sp>
      <p:sp>
        <p:nvSpPr>
          <p:cNvPr id="69" name="Freeform 13">
            <a:extLst>
              <a:ext uri="{FF2B5EF4-FFF2-40B4-BE49-F238E27FC236}">
                <a16:creationId xmlns:a16="http://schemas.microsoft.com/office/drawing/2014/main" xmlns="" id="{9EA25F69-3D6E-B464-6276-761B34C90E8E}"/>
              </a:ext>
            </a:extLst>
          </p:cNvPr>
          <p:cNvSpPr/>
          <p:nvPr userDrawn="1"/>
        </p:nvSpPr>
        <p:spPr>
          <a:xfrm>
            <a:off x="24537328" y="860467"/>
            <a:ext cx="6374131" cy="3009121"/>
          </a:xfrm>
          <a:custGeom>
            <a:avLst/>
            <a:gdLst/>
            <a:ahLst/>
            <a:cxnLst/>
            <a:rect l="l" t="t" r="r" b="b"/>
            <a:pathLst>
              <a:path w="6374131" h="3009121">
                <a:moveTo>
                  <a:pt x="0" y="0"/>
                </a:moveTo>
                <a:lnTo>
                  <a:pt x="6374131" y="0"/>
                </a:lnTo>
                <a:lnTo>
                  <a:pt x="6374131" y="3009120"/>
                </a:lnTo>
                <a:lnTo>
                  <a:pt x="0" y="30091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xmlns="" id="{E1C26D5F-5762-27A1-A8A9-F9BC7AF76195}"/>
              </a:ext>
            </a:extLst>
          </p:cNvPr>
          <p:cNvSpPr/>
          <p:nvPr userDrawn="1"/>
        </p:nvSpPr>
        <p:spPr>
          <a:xfrm rot="450394" flipH="1">
            <a:off x="21653189" y="834819"/>
            <a:ext cx="13447692" cy="10171344"/>
          </a:xfrm>
          <a:custGeom>
            <a:avLst/>
            <a:gdLst>
              <a:gd name="connsiteX0" fmla="*/ 13447690 w 13447692"/>
              <a:gd name="connsiteY0" fmla="*/ 0 h 10171344"/>
              <a:gd name="connsiteX1" fmla="*/ 0 w 13447692"/>
              <a:gd name="connsiteY1" fmla="*/ 0 h 10171344"/>
              <a:gd name="connsiteX2" fmla="*/ 0 w 13447692"/>
              <a:gd name="connsiteY2" fmla="*/ 2565986 h 10171344"/>
              <a:gd name="connsiteX3" fmla="*/ 1633460 w 13447692"/>
              <a:gd name="connsiteY3" fmla="*/ 2781226 h 10171344"/>
              <a:gd name="connsiteX4" fmla="*/ 1827341 w 13447692"/>
              <a:gd name="connsiteY4" fmla="*/ 1309860 h 10171344"/>
              <a:gd name="connsiteX5" fmla="*/ 3148405 w 13447692"/>
              <a:gd name="connsiteY5" fmla="*/ 1483936 h 10171344"/>
              <a:gd name="connsiteX6" fmla="*/ 2003673 w 13447692"/>
              <a:gd name="connsiteY6" fmla="*/ 10171344 h 10171344"/>
              <a:gd name="connsiteX7" fmla="*/ 13447692 w 13447692"/>
              <a:gd name="connsiteY7" fmla="*/ 10171344 h 10171344"/>
              <a:gd name="connsiteX8" fmla="*/ 13447690 w 13447692"/>
              <a:gd name="connsiteY8" fmla="*/ 0 h 10171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447692" h="10171344">
                <a:moveTo>
                  <a:pt x="13447690" y="0"/>
                </a:moveTo>
                <a:lnTo>
                  <a:pt x="0" y="0"/>
                </a:lnTo>
                <a:lnTo>
                  <a:pt x="0" y="2565986"/>
                </a:lnTo>
                <a:lnTo>
                  <a:pt x="1633460" y="2781226"/>
                </a:lnTo>
                <a:lnTo>
                  <a:pt x="1827341" y="1309860"/>
                </a:lnTo>
                <a:lnTo>
                  <a:pt x="3148405" y="1483936"/>
                </a:lnTo>
                <a:lnTo>
                  <a:pt x="2003673" y="10171344"/>
                </a:lnTo>
                <a:lnTo>
                  <a:pt x="13447692" y="10171344"/>
                </a:lnTo>
                <a:lnTo>
                  <a:pt x="1344769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pt-BR"/>
          </a:p>
        </p:txBody>
      </p:sp>
      <p:pic>
        <p:nvPicPr>
          <p:cNvPr id="89" name="Picture 88" descr="A white paper on a black background&#10;&#10;AI-generated content may be incorrect.">
            <a:extLst>
              <a:ext uri="{FF2B5EF4-FFF2-40B4-BE49-F238E27FC236}">
                <a16:creationId xmlns:a16="http://schemas.microsoft.com/office/drawing/2014/main" xmlns="" id="{5F46F30D-DFEB-9414-BFB2-4D1D8FA577B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289" b="52280"/>
          <a:stretch>
            <a:fillRect/>
          </a:stretch>
        </p:blipFill>
        <p:spPr>
          <a:xfrm>
            <a:off x="25004015" y="29417074"/>
            <a:ext cx="7425435" cy="6644576"/>
          </a:xfrm>
          <a:custGeom>
            <a:avLst/>
            <a:gdLst>
              <a:gd name="connsiteX0" fmla="*/ 0 w 7327900"/>
              <a:gd name="connsiteY0" fmla="*/ 0 h 6557298"/>
              <a:gd name="connsiteX1" fmla="*/ 7327900 w 7327900"/>
              <a:gd name="connsiteY1" fmla="*/ 0 h 6557298"/>
              <a:gd name="connsiteX2" fmla="*/ 7327900 w 7327900"/>
              <a:gd name="connsiteY2" fmla="*/ 6557298 h 6557298"/>
              <a:gd name="connsiteX3" fmla="*/ 0 w 7327900"/>
              <a:gd name="connsiteY3" fmla="*/ 6557298 h 6557298"/>
              <a:gd name="connsiteX4" fmla="*/ 0 w 7327900"/>
              <a:gd name="connsiteY4" fmla="*/ 0 h 6557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27900" h="6557298">
                <a:moveTo>
                  <a:pt x="0" y="0"/>
                </a:moveTo>
                <a:lnTo>
                  <a:pt x="7327900" y="0"/>
                </a:lnTo>
                <a:lnTo>
                  <a:pt x="7327900" y="6557298"/>
                </a:lnTo>
                <a:lnTo>
                  <a:pt x="0" y="6557298"/>
                </a:lnTo>
                <a:lnTo>
                  <a:pt x="0" y="0"/>
                </a:lnTo>
                <a:close/>
              </a:path>
            </a:pathLst>
          </a:cu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mailto:pablomendes2025@gmail.com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9"/>
          <p:cNvSpPr txBox="1"/>
          <p:nvPr/>
        </p:nvSpPr>
        <p:spPr>
          <a:xfrm>
            <a:off x="11779522" y="5821032"/>
            <a:ext cx="9492704" cy="10521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79"/>
              </a:lnSpc>
            </a:pPr>
            <a:r>
              <a:rPr lang="en-US" sz="6199" b="1" dirty="0">
                <a:solidFill>
                  <a:srgbClr val="03572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Insert a title font size 62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611603" y="7583158"/>
            <a:ext cx="28598647" cy="7194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19"/>
              </a:lnSpc>
            </a:pPr>
            <a:r>
              <a:rPr lang="en-US" sz="4299" b="1" dirty="0">
                <a:solidFill>
                  <a:srgbClr val="03572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Insert authors, ex: Pablo B. Mendes (IC)1, </a:t>
            </a:r>
            <a:r>
              <a:rPr lang="en-US" sz="4299" b="1" dirty="0" err="1">
                <a:solidFill>
                  <a:srgbClr val="03572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Jéssika</a:t>
            </a:r>
            <a:r>
              <a:rPr lang="en-US" sz="4299" b="1" dirty="0">
                <a:solidFill>
                  <a:srgbClr val="03572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T. da Silva (PG) 1, </a:t>
            </a:r>
            <a:r>
              <a:rPr lang="en-US" sz="4299" b="1" dirty="0" err="1">
                <a:solidFill>
                  <a:srgbClr val="03572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Júlia</a:t>
            </a:r>
            <a:r>
              <a:rPr lang="en-US" sz="4299" b="1" dirty="0">
                <a:solidFill>
                  <a:srgbClr val="03572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M. </a:t>
            </a:r>
            <a:r>
              <a:rPr lang="en-US" sz="4299" b="1" dirty="0" err="1">
                <a:solidFill>
                  <a:srgbClr val="03572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Carolino</a:t>
            </a:r>
            <a:r>
              <a:rPr lang="en-US" sz="4299" b="1" dirty="0">
                <a:solidFill>
                  <a:srgbClr val="03572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(IC) 2, ...Font size  43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2943214" y="9426563"/>
            <a:ext cx="27610558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 dirty="0">
                <a:solidFill>
                  <a:srgbClr val="03572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1Insert </a:t>
            </a:r>
            <a:r>
              <a:rPr lang="en-US" sz="4200" b="1" dirty="0" err="1">
                <a:solidFill>
                  <a:srgbClr val="03572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afiliation</a:t>
            </a:r>
            <a:r>
              <a:rPr lang="en-US" sz="4200" b="1" dirty="0">
                <a:solidFill>
                  <a:srgbClr val="03572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200" b="1" dirty="0" err="1">
                <a:solidFill>
                  <a:srgbClr val="03572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Departament</a:t>
            </a:r>
            <a:r>
              <a:rPr lang="en-US" sz="4200" b="1" dirty="0">
                <a:solidFill>
                  <a:srgbClr val="03572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of ; 2 </a:t>
            </a:r>
            <a:r>
              <a:rPr lang="en-US" sz="4200" b="1" dirty="0" err="1">
                <a:solidFill>
                  <a:srgbClr val="03572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Departament</a:t>
            </a:r>
            <a:r>
              <a:rPr lang="en-US" sz="4200" b="1" dirty="0">
                <a:solidFill>
                  <a:srgbClr val="03572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 Font size 42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702792" y="10494605"/>
            <a:ext cx="16030458" cy="7065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dirty="0">
                <a:solidFill>
                  <a:srgbClr val="004AAD"/>
                </a:solidFill>
                <a:latin typeface="Open Sans"/>
                <a:ea typeface="Open Sans"/>
                <a:cs typeface="Open Sans"/>
                <a:sym typeface="Open Sans"/>
              </a:rPr>
              <a:t>e-mail address of the presenting author: </a:t>
            </a:r>
            <a:r>
              <a:rPr lang="en-US" sz="4200" b="1" dirty="0">
                <a:solidFill>
                  <a:srgbClr val="004AAD"/>
                </a:solidFill>
                <a:latin typeface="Open Sans"/>
                <a:ea typeface="Open Sans"/>
                <a:cs typeface="Open Sans"/>
                <a:sym typeface="Open Sans"/>
              </a:rPr>
              <a:t>author</a:t>
            </a:r>
            <a:r>
              <a:rPr lang="en-US" sz="420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@gmail.com</a:t>
            </a:r>
            <a:endParaRPr lang="en-US" sz="4200" b="1" dirty="0">
              <a:solidFill>
                <a:srgbClr val="004AAD"/>
              </a:solidFill>
              <a:latin typeface="Open Sans Bold"/>
              <a:ea typeface="Open Sans Bold"/>
              <a:cs typeface="Open Sans Bold"/>
              <a:sym typeface="Open Sans Bold"/>
              <a:hlinkClick r:id="rId2" tooltip="mailto:pablomendes2025@gmail.com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5538873" y="12103963"/>
            <a:ext cx="4774168" cy="811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INTRODUCTION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611603" y="13516056"/>
            <a:ext cx="9469755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Introduction text ........................................t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5589202" y="21543058"/>
            <a:ext cx="5570257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 b="1" dirty="0" smtClean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METHODOLOGY</a:t>
            </a:r>
            <a:endParaRPr lang="en-US" sz="4800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23309912" y="12103963"/>
            <a:ext cx="2911673" cy="8115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RESULTS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2836464" y="21543058"/>
            <a:ext cx="4258985" cy="8115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CONCLUSION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22496716" y="28380158"/>
            <a:ext cx="3989134" cy="8115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REFERENCES</a:t>
            </a:r>
          </a:p>
        </p:txBody>
      </p:sp>
      <p:sp>
        <p:nvSpPr>
          <p:cNvPr id="12" name="Freeform 15">
            <a:extLst>
              <a:ext uri="{FF2B5EF4-FFF2-40B4-BE49-F238E27FC236}">
                <a16:creationId xmlns:a16="http://schemas.microsoft.com/office/drawing/2014/main" xmlns="" id="{557D8B0D-7A0D-EBAC-AA8B-8663A543B546}"/>
              </a:ext>
            </a:extLst>
          </p:cNvPr>
          <p:cNvSpPr/>
          <p:nvPr/>
        </p:nvSpPr>
        <p:spPr>
          <a:xfrm>
            <a:off x="9887052" y="320740"/>
            <a:ext cx="17180658" cy="4837344"/>
          </a:xfrm>
          <a:custGeom>
            <a:avLst/>
            <a:gdLst/>
            <a:ahLst/>
            <a:cxnLst/>
            <a:rect l="l" t="t" r="r" b="b"/>
            <a:pathLst>
              <a:path w="17180658" h="4837344">
                <a:moveTo>
                  <a:pt x="0" y="0"/>
                </a:moveTo>
                <a:lnTo>
                  <a:pt x="17180657" y="0"/>
                </a:lnTo>
                <a:lnTo>
                  <a:pt x="17180657" y="4837344"/>
                </a:lnTo>
                <a:lnTo>
                  <a:pt x="0" y="48373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/>
          </a:p>
        </p:txBody>
      </p:sp>
      <p:sp>
        <p:nvSpPr>
          <p:cNvPr id="13" name="Freeform 17">
            <a:extLst>
              <a:ext uri="{FF2B5EF4-FFF2-40B4-BE49-F238E27FC236}">
                <a16:creationId xmlns:a16="http://schemas.microsoft.com/office/drawing/2014/main" xmlns="" id="{BB822C3A-8729-4A72-3523-0B469CF83080}"/>
              </a:ext>
            </a:extLst>
          </p:cNvPr>
          <p:cNvSpPr/>
          <p:nvPr/>
        </p:nvSpPr>
        <p:spPr>
          <a:xfrm>
            <a:off x="2253149" y="1692008"/>
            <a:ext cx="8906311" cy="1180086"/>
          </a:xfrm>
          <a:custGeom>
            <a:avLst/>
            <a:gdLst/>
            <a:ahLst/>
            <a:cxnLst/>
            <a:rect l="l" t="t" r="r" b="b"/>
            <a:pathLst>
              <a:path w="8906311" h="1180086">
                <a:moveTo>
                  <a:pt x="0" y="0"/>
                </a:moveTo>
                <a:lnTo>
                  <a:pt x="8906311" y="0"/>
                </a:lnTo>
                <a:lnTo>
                  <a:pt x="8906311" y="1180086"/>
                </a:lnTo>
                <a:lnTo>
                  <a:pt x="0" y="11800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/>
          </a:p>
        </p:txBody>
      </p:sp>
      <p:sp>
        <p:nvSpPr>
          <p:cNvPr id="14" name="TextBox 28">
            <a:extLst>
              <a:ext uri="{FF2B5EF4-FFF2-40B4-BE49-F238E27FC236}">
                <a16:creationId xmlns:a16="http://schemas.microsoft.com/office/drawing/2014/main" xmlns="" id="{DA6BD9D6-6EB8-BFCC-2B2F-F28701B9704D}"/>
              </a:ext>
            </a:extLst>
          </p:cNvPr>
          <p:cNvSpPr txBox="1"/>
          <p:nvPr/>
        </p:nvSpPr>
        <p:spPr>
          <a:xfrm>
            <a:off x="3276295" y="3219177"/>
            <a:ext cx="4834771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5880"/>
              </a:lnSpc>
            </a:pPr>
            <a:r>
              <a:rPr lang="en-US" sz="4200" dirty="0">
                <a:solidFill>
                  <a:srgbClr val="035727"/>
                </a:solidFill>
                <a:latin typeface="Open Sans"/>
                <a:ea typeface="Open Sans"/>
                <a:cs typeface="Open Sans"/>
                <a:sym typeface="Open Sans"/>
              </a:rPr>
              <a:t>Belo Horizonte, MG</a:t>
            </a:r>
          </a:p>
        </p:txBody>
      </p:sp>
      <p:grpSp>
        <p:nvGrpSpPr>
          <p:cNvPr id="15" name="Group 2">
            <a:extLst>
              <a:ext uri="{FF2B5EF4-FFF2-40B4-BE49-F238E27FC236}">
                <a16:creationId xmlns:a16="http://schemas.microsoft.com/office/drawing/2014/main" xmlns="" id="{585F6F09-9164-90F6-98A7-DD83AE06500F}"/>
              </a:ext>
            </a:extLst>
          </p:cNvPr>
          <p:cNvGrpSpPr/>
          <p:nvPr/>
        </p:nvGrpSpPr>
        <p:grpSpPr>
          <a:xfrm>
            <a:off x="15721767" y="4356178"/>
            <a:ext cx="7710343" cy="1003825"/>
            <a:chOff x="0" y="-59053"/>
            <a:chExt cx="10280457" cy="1338433"/>
          </a:xfrm>
        </p:grpSpPr>
        <p:grpSp>
          <p:nvGrpSpPr>
            <p:cNvPr id="16" name="Group 3">
              <a:extLst>
                <a:ext uri="{FF2B5EF4-FFF2-40B4-BE49-F238E27FC236}">
                  <a16:creationId xmlns:a16="http://schemas.microsoft.com/office/drawing/2014/main" xmlns="" id="{503FBEAA-7F8D-024E-E39D-970C2251BAEE}"/>
                </a:ext>
              </a:extLst>
            </p:cNvPr>
            <p:cNvGrpSpPr/>
            <p:nvPr/>
          </p:nvGrpSpPr>
          <p:grpSpPr>
            <a:xfrm>
              <a:off x="0" y="-59053"/>
              <a:ext cx="10280457" cy="1338433"/>
              <a:chOff x="0" y="-9525"/>
              <a:chExt cx="1658183" cy="215882"/>
            </a:xfrm>
          </p:grpSpPr>
          <p:sp>
            <p:nvSpPr>
              <p:cNvPr id="18" name="Freeform 4">
                <a:extLst>
                  <a:ext uri="{FF2B5EF4-FFF2-40B4-BE49-F238E27FC236}">
                    <a16:creationId xmlns:a16="http://schemas.microsoft.com/office/drawing/2014/main" xmlns="" id="{EC16220E-0A5E-AD5A-2B67-205CD77A25D9}"/>
                  </a:ext>
                </a:extLst>
              </p:cNvPr>
              <p:cNvSpPr/>
              <p:nvPr/>
            </p:nvSpPr>
            <p:spPr>
              <a:xfrm>
                <a:off x="0" y="0"/>
                <a:ext cx="1658183" cy="206357"/>
              </a:xfrm>
              <a:custGeom>
                <a:avLst/>
                <a:gdLst/>
                <a:ahLst/>
                <a:cxnLst/>
                <a:rect l="l" t="t" r="r" b="b"/>
                <a:pathLst>
                  <a:path w="1658183" h="206357">
                    <a:moveTo>
                      <a:pt x="1454983" y="0"/>
                    </a:moveTo>
                    <a:cubicBezTo>
                      <a:pt x="1567207" y="0"/>
                      <a:pt x="1658183" y="46195"/>
                      <a:pt x="1658183" y="103179"/>
                    </a:cubicBezTo>
                    <a:cubicBezTo>
                      <a:pt x="1658183" y="160162"/>
                      <a:pt x="1567207" y="206357"/>
                      <a:pt x="1454983" y="206357"/>
                    </a:cubicBezTo>
                    <a:lnTo>
                      <a:pt x="203200" y="206357"/>
                    </a:lnTo>
                    <a:cubicBezTo>
                      <a:pt x="90976" y="206357"/>
                      <a:pt x="0" y="160162"/>
                      <a:pt x="0" y="103179"/>
                    </a:cubicBezTo>
                    <a:cubicBezTo>
                      <a:pt x="0" y="46195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BC600"/>
              </a:solidFill>
            </p:spPr>
            <p:txBody>
              <a:bodyPr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pt-BR"/>
              </a:p>
            </p:txBody>
          </p:sp>
          <p:sp>
            <p:nvSpPr>
              <p:cNvPr id="19" name="TextBox 5">
                <a:extLst>
                  <a:ext uri="{FF2B5EF4-FFF2-40B4-BE49-F238E27FC236}">
                    <a16:creationId xmlns:a16="http://schemas.microsoft.com/office/drawing/2014/main" xmlns="" id="{00FF2EBF-A0C5-A37F-7BEF-5DD97090C38C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658183" cy="21588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499"/>
                  </a:lnSpc>
                </a:pPr>
                <a:endParaRPr/>
              </a:p>
            </p:txBody>
          </p:sp>
        </p:grpSp>
        <p:sp>
          <p:nvSpPr>
            <p:cNvPr id="17" name="TextBox 6">
              <a:extLst>
                <a:ext uri="{FF2B5EF4-FFF2-40B4-BE49-F238E27FC236}">
                  <a16:creationId xmlns:a16="http://schemas.microsoft.com/office/drawing/2014/main" xmlns="" id="{1FCCC454-BA66-3254-36B7-B53B80AD0092}"/>
                </a:ext>
              </a:extLst>
            </p:cNvPr>
            <p:cNvSpPr txBox="1"/>
            <p:nvPr/>
          </p:nvSpPr>
          <p:spPr>
            <a:xfrm>
              <a:off x="1023423" y="232874"/>
              <a:ext cx="7966640" cy="8709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5603"/>
                </a:lnSpc>
              </a:pPr>
              <a:r>
                <a:rPr lang="en-US" sz="4002" dirty="0">
                  <a:solidFill>
                    <a:srgbClr val="035727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4-7 November, 2025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03665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77</Words>
  <Application>Microsoft Office PowerPoint</Application>
  <PresentationFormat>Personalizar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Arial</vt:lpstr>
      <vt:lpstr>Calibri</vt:lpstr>
      <vt:lpstr>Aptos</vt:lpstr>
      <vt:lpstr>Open Sans Bold</vt:lpstr>
      <vt:lpstr>Open Sans</vt:lpstr>
      <vt:lpstr>League Spartan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Poster BCNP</dc:title>
  <dc:creator>Lucia Pinheiro Pimenta</dc:creator>
  <cp:lastModifiedBy>Valmir F. Juliano</cp:lastModifiedBy>
  <cp:revision>6</cp:revision>
  <dcterms:created xsi:type="dcterms:W3CDTF">2006-08-16T00:00:00Z</dcterms:created>
  <dcterms:modified xsi:type="dcterms:W3CDTF">2025-10-29T15:52:15Z</dcterms:modified>
  <dc:identifier>DAGzcxHUBUE</dc:identifier>
</cp:coreProperties>
</file>