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397700" cy="360045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League Spartan" panose="020B0604020202020204" charset="0"/>
      <p:regular r:id="rId7"/>
    </p:embeddedFont>
    <p:embeddedFont>
      <p:font typeface="Open Sans" panose="020B0606030504020204" pitchFamily="34" charset="0"/>
      <p:regular r:id="rId8"/>
      <p:bold r:id="rId9"/>
    </p:embeddedFont>
    <p:embeddedFont>
      <p:font typeface="Open Sans Bold" panose="020B0806030504020204" charset="0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-77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hyperlink" Target="mailto:pablomendes2025@gmail.com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537507" y="4345091"/>
            <a:ext cx="7710343" cy="959535"/>
            <a:chOff x="0" y="0"/>
            <a:chExt cx="10280457" cy="127938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0280457" cy="1279380"/>
              <a:chOff x="0" y="0"/>
              <a:chExt cx="1658183" cy="20635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658183" cy="206357"/>
              </a:xfrm>
              <a:custGeom>
                <a:avLst/>
                <a:gdLst/>
                <a:ahLst/>
                <a:cxnLst/>
                <a:rect l="l" t="t" r="r" b="b"/>
                <a:pathLst>
                  <a:path w="1658183" h="206357">
                    <a:moveTo>
                      <a:pt x="1454983" y="0"/>
                    </a:moveTo>
                    <a:cubicBezTo>
                      <a:pt x="1567207" y="0"/>
                      <a:pt x="1658183" y="46195"/>
                      <a:pt x="1658183" y="103179"/>
                    </a:cubicBezTo>
                    <a:cubicBezTo>
                      <a:pt x="1658183" y="160162"/>
                      <a:pt x="1567207" y="206357"/>
                      <a:pt x="1454983" y="206357"/>
                    </a:cubicBezTo>
                    <a:lnTo>
                      <a:pt x="203200" y="206357"/>
                    </a:lnTo>
                    <a:cubicBezTo>
                      <a:pt x="90976" y="206357"/>
                      <a:pt x="0" y="160162"/>
                      <a:pt x="0" y="103179"/>
                    </a:cubicBezTo>
                    <a:cubicBezTo>
                      <a:pt x="0" y="4619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BC60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9525"/>
                <a:ext cx="1658183" cy="21588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9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023423" y="232874"/>
              <a:ext cx="7966640" cy="87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03"/>
                </a:lnSpc>
              </a:pPr>
              <a:r>
                <a:rPr lang="en-US" sz="4002">
                  <a:solidFill>
                    <a:srgbClr val="035727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4-7 November, 2025 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2574550" y="0"/>
            <a:ext cx="10299687" cy="5102707"/>
            <a:chOff x="0" y="0"/>
            <a:chExt cx="6186355" cy="306486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86355" cy="3064866"/>
            </a:xfrm>
            <a:custGeom>
              <a:avLst/>
              <a:gdLst/>
              <a:ahLst/>
              <a:cxnLst/>
              <a:rect l="l" t="t" r="r" b="b"/>
              <a:pathLst>
                <a:path w="6186355" h="3064866">
                  <a:moveTo>
                    <a:pt x="0" y="0"/>
                  </a:moveTo>
                  <a:lnTo>
                    <a:pt x="6186355" y="0"/>
                  </a:lnTo>
                  <a:lnTo>
                    <a:pt x="6186355" y="3064866"/>
                  </a:lnTo>
                  <a:lnTo>
                    <a:pt x="0" y="3064866"/>
                  </a:lnTo>
                  <a:close/>
                </a:path>
              </a:pathLst>
            </a:custGeom>
            <a:solidFill>
              <a:srgbClr val="D7CAA9">
                <a:alpha val="6000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6186355" cy="3074391"/>
            </a:xfrm>
            <a:prstGeom prst="rect">
              <a:avLst/>
            </a:prstGeom>
          </p:spPr>
          <p:txBody>
            <a:bodyPr lIns="7056" tIns="7056" rIns="7056" bIns="7056" rtlCol="0" anchor="ctr"/>
            <a:lstStyle/>
            <a:p>
              <a:pPr algn="ctr">
                <a:lnSpc>
                  <a:spcPts val="36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-391120" y="33373795"/>
            <a:ext cx="5522045" cy="3009121"/>
          </a:xfrm>
          <a:custGeom>
            <a:avLst/>
            <a:gdLst/>
            <a:ahLst/>
            <a:cxnLst/>
            <a:rect l="l" t="t" r="r" b="b"/>
            <a:pathLst>
              <a:path w="5522045" h="3009121">
                <a:moveTo>
                  <a:pt x="0" y="0"/>
                </a:moveTo>
                <a:lnTo>
                  <a:pt x="5522044" y="0"/>
                </a:lnTo>
                <a:lnTo>
                  <a:pt x="5522044" y="3009121"/>
                </a:lnTo>
                <a:lnTo>
                  <a:pt x="0" y="30091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520" b="-7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 flipH="1">
            <a:off x="26917689" y="34001974"/>
            <a:ext cx="5522045" cy="3009121"/>
          </a:xfrm>
          <a:custGeom>
            <a:avLst/>
            <a:gdLst/>
            <a:ahLst/>
            <a:cxnLst/>
            <a:rect l="l" t="t" r="r" b="b"/>
            <a:pathLst>
              <a:path w="5522045" h="3009121">
                <a:moveTo>
                  <a:pt x="5522045" y="0"/>
                </a:moveTo>
                <a:lnTo>
                  <a:pt x="0" y="0"/>
                </a:lnTo>
                <a:lnTo>
                  <a:pt x="0" y="3009121"/>
                </a:lnTo>
                <a:lnTo>
                  <a:pt x="5522045" y="3009121"/>
                </a:lnTo>
                <a:lnTo>
                  <a:pt x="5522045" y="0"/>
                </a:lnTo>
                <a:close/>
              </a:path>
            </a:pathLst>
          </a:custGeom>
          <a:blipFill>
            <a:blip r:embed="rId2"/>
            <a:stretch>
              <a:fillRect l="-15520" b="-7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 rot="-2084392" flipH="1">
            <a:off x="26507258" y="32021576"/>
            <a:ext cx="11532387" cy="8722678"/>
          </a:xfrm>
          <a:custGeom>
            <a:avLst/>
            <a:gdLst/>
            <a:ahLst/>
            <a:cxnLst/>
            <a:rect l="l" t="t" r="r" b="b"/>
            <a:pathLst>
              <a:path w="11532387" h="8722678">
                <a:moveTo>
                  <a:pt x="11532388" y="0"/>
                </a:moveTo>
                <a:lnTo>
                  <a:pt x="0" y="0"/>
                </a:lnTo>
                <a:lnTo>
                  <a:pt x="0" y="8722679"/>
                </a:lnTo>
                <a:lnTo>
                  <a:pt x="11532388" y="8722679"/>
                </a:lnTo>
                <a:lnTo>
                  <a:pt x="115323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24537328" y="860467"/>
            <a:ext cx="6374131" cy="3009121"/>
          </a:xfrm>
          <a:custGeom>
            <a:avLst/>
            <a:gdLst/>
            <a:ahLst/>
            <a:cxnLst/>
            <a:rect l="l" t="t" r="r" b="b"/>
            <a:pathLst>
              <a:path w="6374131" h="3009121">
                <a:moveTo>
                  <a:pt x="0" y="0"/>
                </a:moveTo>
                <a:lnTo>
                  <a:pt x="6374131" y="0"/>
                </a:lnTo>
                <a:lnTo>
                  <a:pt x="6374131" y="3009120"/>
                </a:lnTo>
                <a:lnTo>
                  <a:pt x="0" y="3009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 rot="450394" flipH="1">
            <a:off x="21653190" y="834819"/>
            <a:ext cx="13447690" cy="10171344"/>
          </a:xfrm>
          <a:custGeom>
            <a:avLst/>
            <a:gdLst/>
            <a:ahLst/>
            <a:cxnLst/>
            <a:rect l="l" t="t" r="r" b="b"/>
            <a:pathLst>
              <a:path w="13447690" h="10171344">
                <a:moveTo>
                  <a:pt x="13447690" y="0"/>
                </a:moveTo>
                <a:lnTo>
                  <a:pt x="0" y="0"/>
                </a:lnTo>
                <a:lnTo>
                  <a:pt x="0" y="10171344"/>
                </a:lnTo>
                <a:lnTo>
                  <a:pt x="13447690" y="10171344"/>
                </a:lnTo>
                <a:lnTo>
                  <a:pt x="1344769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8702792" y="265363"/>
            <a:ext cx="17180658" cy="4837344"/>
          </a:xfrm>
          <a:custGeom>
            <a:avLst/>
            <a:gdLst/>
            <a:ahLst/>
            <a:cxnLst/>
            <a:rect l="l" t="t" r="r" b="b"/>
            <a:pathLst>
              <a:path w="17180658" h="4837344">
                <a:moveTo>
                  <a:pt x="0" y="0"/>
                </a:moveTo>
                <a:lnTo>
                  <a:pt x="17180657" y="0"/>
                </a:lnTo>
                <a:lnTo>
                  <a:pt x="17180657" y="4837344"/>
                </a:lnTo>
                <a:lnTo>
                  <a:pt x="0" y="48373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 rot="450394" flipH="1">
            <a:off x="-3288239" y="32924957"/>
            <a:ext cx="13447690" cy="10171344"/>
          </a:xfrm>
          <a:custGeom>
            <a:avLst/>
            <a:gdLst/>
            <a:ahLst/>
            <a:cxnLst/>
            <a:rect l="l" t="t" r="r" b="b"/>
            <a:pathLst>
              <a:path w="13447690" h="10171344">
                <a:moveTo>
                  <a:pt x="13447690" y="0"/>
                </a:moveTo>
                <a:lnTo>
                  <a:pt x="0" y="0"/>
                </a:lnTo>
                <a:lnTo>
                  <a:pt x="0" y="10171344"/>
                </a:lnTo>
                <a:lnTo>
                  <a:pt x="13447690" y="10171344"/>
                </a:lnTo>
                <a:lnTo>
                  <a:pt x="1344769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068889" y="1636631"/>
            <a:ext cx="8906311" cy="1180086"/>
          </a:xfrm>
          <a:custGeom>
            <a:avLst/>
            <a:gdLst/>
            <a:ahLst/>
            <a:cxnLst/>
            <a:rect l="l" t="t" r="r" b="b"/>
            <a:pathLst>
              <a:path w="8906311" h="1180086">
                <a:moveTo>
                  <a:pt x="0" y="0"/>
                </a:moveTo>
                <a:lnTo>
                  <a:pt x="8906311" y="0"/>
                </a:lnTo>
                <a:lnTo>
                  <a:pt x="8906311" y="1180086"/>
                </a:lnTo>
                <a:lnTo>
                  <a:pt x="0" y="118008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4623985" y="32917960"/>
            <a:ext cx="5307427" cy="961971"/>
          </a:xfrm>
          <a:custGeom>
            <a:avLst/>
            <a:gdLst/>
            <a:ahLst/>
            <a:cxnLst/>
            <a:rect l="l" t="t" r="r" b="b"/>
            <a:pathLst>
              <a:path w="5307427" h="961971">
                <a:moveTo>
                  <a:pt x="0" y="0"/>
                </a:moveTo>
                <a:lnTo>
                  <a:pt x="5307427" y="0"/>
                </a:lnTo>
                <a:lnTo>
                  <a:pt x="5307427" y="961971"/>
                </a:lnTo>
                <a:lnTo>
                  <a:pt x="0" y="9619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9975200" y="33302894"/>
            <a:ext cx="2932986" cy="2358146"/>
          </a:xfrm>
          <a:custGeom>
            <a:avLst/>
            <a:gdLst/>
            <a:ahLst/>
            <a:cxnLst/>
            <a:rect l="l" t="t" r="r" b="b"/>
            <a:pathLst>
              <a:path w="2932986" h="2358146">
                <a:moveTo>
                  <a:pt x="0" y="0"/>
                </a:moveTo>
                <a:lnTo>
                  <a:pt x="2932986" y="0"/>
                </a:lnTo>
                <a:lnTo>
                  <a:pt x="2932986" y="2358146"/>
                </a:lnTo>
                <a:lnTo>
                  <a:pt x="0" y="235814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5522045" y="33673831"/>
            <a:ext cx="3553707" cy="2186897"/>
          </a:xfrm>
          <a:custGeom>
            <a:avLst/>
            <a:gdLst/>
            <a:ahLst/>
            <a:cxnLst/>
            <a:rect l="l" t="t" r="r" b="b"/>
            <a:pathLst>
              <a:path w="3553707" h="2186897">
                <a:moveTo>
                  <a:pt x="0" y="0"/>
                </a:moveTo>
                <a:lnTo>
                  <a:pt x="3553707" y="0"/>
                </a:lnTo>
                <a:lnTo>
                  <a:pt x="3553707" y="2186897"/>
                </a:lnTo>
                <a:lnTo>
                  <a:pt x="0" y="218689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61" t="-30170" r="-3000" b="-3730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13179563" y="31395256"/>
            <a:ext cx="3568930" cy="3372023"/>
          </a:xfrm>
          <a:custGeom>
            <a:avLst/>
            <a:gdLst/>
            <a:ahLst/>
            <a:cxnLst/>
            <a:rect l="l" t="t" r="r" b="b"/>
            <a:pathLst>
              <a:path w="3568930" h="3372023">
                <a:moveTo>
                  <a:pt x="0" y="0"/>
                </a:moveTo>
                <a:lnTo>
                  <a:pt x="3568930" y="0"/>
                </a:lnTo>
                <a:lnTo>
                  <a:pt x="3568930" y="3372024"/>
                </a:lnTo>
                <a:lnTo>
                  <a:pt x="0" y="337202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18716624" y="31824813"/>
            <a:ext cx="3552519" cy="1256455"/>
          </a:xfrm>
          <a:custGeom>
            <a:avLst/>
            <a:gdLst/>
            <a:ahLst/>
            <a:cxnLst/>
            <a:rect l="l" t="t" r="r" b="b"/>
            <a:pathLst>
              <a:path w="3552519" h="1256455">
                <a:moveTo>
                  <a:pt x="0" y="0"/>
                </a:moveTo>
                <a:lnTo>
                  <a:pt x="3552519" y="0"/>
                </a:lnTo>
                <a:lnTo>
                  <a:pt x="3552519" y="1256455"/>
                </a:lnTo>
                <a:lnTo>
                  <a:pt x="0" y="125645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b="-320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13559511" y="34794109"/>
            <a:ext cx="3733610" cy="866931"/>
          </a:xfrm>
          <a:custGeom>
            <a:avLst/>
            <a:gdLst/>
            <a:ahLst/>
            <a:cxnLst/>
            <a:rect l="l" t="t" r="r" b="b"/>
            <a:pathLst>
              <a:path w="3733610" h="866931">
                <a:moveTo>
                  <a:pt x="0" y="0"/>
                </a:moveTo>
                <a:lnTo>
                  <a:pt x="3733609" y="0"/>
                </a:lnTo>
                <a:lnTo>
                  <a:pt x="3733609" y="866931"/>
                </a:lnTo>
                <a:lnTo>
                  <a:pt x="0" y="8669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21817782" y="34491587"/>
            <a:ext cx="5557799" cy="1169453"/>
          </a:xfrm>
          <a:custGeom>
            <a:avLst/>
            <a:gdLst/>
            <a:ahLst/>
            <a:cxnLst/>
            <a:rect l="l" t="t" r="r" b="b"/>
            <a:pathLst>
              <a:path w="5557799" h="1169453">
                <a:moveTo>
                  <a:pt x="0" y="0"/>
                </a:moveTo>
                <a:lnTo>
                  <a:pt x="5557799" y="0"/>
                </a:lnTo>
                <a:lnTo>
                  <a:pt x="5557799" y="1169453"/>
                </a:lnTo>
                <a:lnTo>
                  <a:pt x="0" y="1169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17559820" y="34481967"/>
            <a:ext cx="4260132" cy="1391284"/>
          </a:xfrm>
          <a:custGeom>
            <a:avLst/>
            <a:gdLst/>
            <a:ahLst/>
            <a:cxnLst/>
            <a:rect l="l" t="t" r="r" b="b"/>
            <a:pathLst>
              <a:path w="4260132" h="1391284">
                <a:moveTo>
                  <a:pt x="0" y="0"/>
                </a:moveTo>
                <a:lnTo>
                  <a:pt x="4260132" y="0"/>
                </a:lnTo>
                <a:lnTo>
                  <a:pt x="4260132" y="1391283"/>
                </a:lnTo>
                <a:lnTo>
                  <a:pt x="0" y="139128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7150" t="-21453" r="-3318" b="-2554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27435525" y="32265074"/>
            <a:ext cx="1978976" cy="1978976"/>
          </a:xfrm>
          <a:custGeom>
            <a:avLst/>
            <a:gdLst/>
            <a:ahLst/>
            <a:cxnLst/>
            <a:rect l="l" t="t" r="r" b="b"/>
            <a:pathLst>
              <a:path w="1978976" h="1978976">
                <a:moveTo>
                  <a:pt x="0" y="0"/>
                </a:moveTo>
                <a:lnTo>
                  <a:pt x="1978976" y="0"/>
                </a:lnTo>
                <a:lnTo>
                  <a:pt x="1978976" y="1978976"/>
                </a:lnTo>
                <a:lnTo>
                  <a:pt x="0" y="197897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7293120" y="33209748"/>
            <a:ext cx="8590329" cy="1281838"/>
          </a:xfrm>
          <a:custGeom>
            <a:avLst/>
            <a:gdLst/>
            <a:ahLst/>
            <a:cxnLst/>
            <a:rect l="l" t="t" r="r" b="b"/>
            <a:pathLst>
              <a:path w="8590329" h="1281838">
                <a:moveTo>
                  <a:pt x="0" y="0"/>
                </a:moveTo>
                <a:lnTo>
                  <a:pt x="8590329" y="0"/>
                </a:lnTo>
                <a:lnTo>
                  <a:pt x="8590329" y="1281839"/>
                </a:lnTo>
                <a:lnTo>
                  <a:pt x="0" y="128183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TextBox 28"/>
          <p:cNvSpPr txBox="1"/>
          <p:nvPr/>
        </p:nvSpPr>
        <p:spPr>
          <a:xfrm>
            <a:off x="2092035" y="3163800"/>
            <a:ext cx="4834771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35727"/>
                </a:solidFill>
                <a:latin typeface="Open Sans"/>
                <a:ea typeface="Open Sans"/>
                <a:cs typeface="Open Sans"/>
                <a:sym typeface="Open Sans"/>
              </a:rPr>
              <a:t>Belo Horizonte, MG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779522" y="5821032"/>
            <a:ext cx="9492704" cy="1052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 b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Insert a title font size 62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611603" y="7583158"/>
            <a:ext cx="28598647" cy="719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</a:pPr>
            <a:r>
              <a:rPr lang="en-US" sz="4299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Insert authors, ex: Pablo B. Mendes (IC)1, </a:t>
            </a:r>
            <a:r>
              <a:rPr lang="en-US" sz="4299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Jéssika</a:t>
            </a:r>
            <a:r>
              <a:rPr lang="en-US" sz="4299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T. da Silva (PG) 1, </a:t>
            </a:r>
            <a:r>
              <a:rPr lang="en-US" sz="4299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Júlia</a:t>
            </a:r>
            <a:r>
              <a:rPr lang="en-US" sz="4299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M. </a:t>
            </a:r>
            <a:r>
              <a:rPr lang="en-US" sz="4299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Carolino</a:t>
            </a:r>
            <a:r>
              <a:rPr lang="en-US" sz="4299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(IC) 2, ...Font size  43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943214" y="9426563"/>
            <a:ext cx="27610558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1Insert </a:t>
            </a:r>
            <a:r>
              <a:rPr lang="en-US" sz="4200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afiliation</a:t>
            </a:r>
            <a:r>
              <a:rPr lang="en-US" sz="4200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200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Departament</a:t>
            </a:r>
            <a:r>
              <a:rPr lang="en-US" sz="4200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of ; 2 </a:t>
            </a:r>
            <a:r>
              <a:rPr lang="en-US" sz="4200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Departament</a:t>
            </a:r>
            <a:r>
              <a:rPr lang="en-US" sz="4200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Font size 42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702792" y="10494605"/>
            <a:ext cx="16030458" cy="706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e-mail address of the presenting author: </a:t>
            </a:r>
            <a:r>
              <a:rPr lang="en-US" sz="4200" b="1" dirty="0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author</a:t>
            </a:r>
            <a:r>
              <a:rPr lang="en-US" sz="420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@gmail.com</a:t>
            </a:r>
            <a:endParaRPr lang="en-US" sz="420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  <a:hlinkClick r:id="rId21" tooltip="mailto:pablomendes2025@gmail.com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5538873" y="12103963"/>
            <a:ext cx="4774168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INTRODUCTION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611603" y="13516056"/>
            <a:ext cx="946975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Introduction text ........................................t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589203" y="21543058"/>
            <a:ext cx="4723838" cy="811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METODOLOGY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3309912" y="12103963"/>
            <a:ext cx="2911673" cy="811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RESULTS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2836464" y="21543058"/>
            <a:ext cx="4258985" cy="811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CONCLUSION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754396" y="32004413"/>
            <a:ext cx="601182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ACKNOWLEGMENTS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2496716" y="28380158"/>
            <a:ext cx="3989134" cy="811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REFERENCES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84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League Spartan</vt:lpstr>
      <vt:lpstr>Arial</vt:lpstr>
      <vt:lpstr>Open Sans Bold</vt:lpstr>
      <vt:lpstr>Calibri</vt:lpstr>
      <vt:lpstr>Open Sans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BCNP</dc:title>
  <dc:creator>Lucia Pinheiro Pimenta</dc:creator>
  <cp:lastModifiedBy>Valmir Fascio Juliano</cp:lastModifiedBy>
  <cp:revision>2</cp:revision>
  <dcterms:created xsi:type="dcterms:W3CDTF">2006-08-16T00:00:00Z</dcterms:created>
  <dcterms:modified xsi:type="dcterms:W3CDTF">2025-09-20T01:32:51Z</dcterms:modified>
  <dc:identifier>DAGzcxHUBUE</dc:identifier>
</cp:coreProperties>
</file>